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29913-1D6E-4098-9A79-5DD8B91E4502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E937C-F504-417B-BD57-BC35C8B697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95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E937C-F504-417B-BD57-BC35C8B6977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20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28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63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0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08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8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4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07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27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76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ECD3B-953C-4FF2-8565-259BA07C59A3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13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9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8" y="386170"/>
            <a:ext cx="4236097" cy="2849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20" y="3592285"/>
            <a:ext cx="4218415" cy="2456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51" y="258635"/>
            <a:ext cx="5505061" cy="3105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16" y="3363669"/>
            <a:ext cx="5505096" cy="3074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4029" y="1245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34951" y="359899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34996" y="23461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1392" y="3466113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167950"/>
            <a:ext cx="7067226" cy="4012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4180113"/>
            <a:ext cx="4861248" cy="21487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12178" y="534299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82735" y="5404106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9671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4" y="3384776"/>
            <a:ext cx="6358520" cy="355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72" y="-24032"/>
            <a:ext cx="7041308" cy="3486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6398" y="473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96398" y="3594049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868356" y="17728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12325" y="346271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23449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46"/>
          <a:stretch/>
        </p:blipFill>
        <p:spPr>
          <a:xfrm>
            <a:off x="965680" y="171061"/>
            <a:ext cx="7898403" cy="319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91" y="3510276"/>
            <a:ext cx="1968871" cy="142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9"/>
          <a:stretch/>
        </p:blipFill>
        <p:spPr>
          <a:xfrm>
            <a:off x="1410879" y="3109286"/>
            <a:ext cx="2632821" cy="1788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81" y="3510276"/>
            <a:ext cx="2020099" cy="14256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0247" y="401216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5341" y="380547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4" b="25392"/>
          <a:stretch/>
        </p:blipFill>
        <p:spPr>
          <a:xfrm>
            <a:off x="1401231" y="5039790"/>
            <a:ext cx="7462852" cy="14649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277" y="5708772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7117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0" b="36871"/>
          <a:stretch/>
        </p:blipFill>
        <p:spPr>
          <a:xfrm>
            <a:off x="4516015" y="0"/>
            <a:ext cx="4940415" cy="4329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t="65669" r="56828" b="1950"/>
          <a:stretch/>
        </p:blipFill>
        <p:spPr>
          <a:xfrm>
            <a:off x="1643958" y="3502632"/>
            <a:ext cx="2839289" cy="2008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3961" y="16547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920840" y="14646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66784" y="3241022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22914" y="498751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0" t="65113"/>
          <a:stretch/>
        </p:blipFill>
        <p:spPr>
          <a:xfrm>
            <a:off x="4760421" y="3783603"/>
            <a:ext cx="4696009" cy="18803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5124" r="61620" b="63175"/>
          <a:stretch/>
        </p:blipFill>
        <p:spPr>
          <a:xfrm>
            <a:off x="2192692" y="278157"/>
            <a:ext cx="2323323" cy="21740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t="69311" r="87736" b="25280"/>
          <a:stretch/>
        </p:blipFill>
        <p:spPr>
          <a:xfrm>
            <a:off x="1626635" y="262376"/>
            <a:ext cx="566057" cy="783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" t="80062" r="88305" b="14922"/>
          <a:stretch/>
        </p:blipFill>
        <p:spPr>
          <a:xfrm>
            <a:off x="1648406" y="997471"/>
            <a:ext cx="522514" cy="9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13"/>
            <a:ext cx="967798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8" r="1"/>
          <a:stretch/>
        </p:blipFill>
        <p:spPr>
          <a:xfrm>
            <a:off x="7977674" y="3275046"/>
            <a:ext cx="3176816" cy="3676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0"/>
          <a:stretch/>
        </p:blipFill>
        <p:spPr>
          <a:xfrm>
            <a:off x="7911318" y="105748"/>
            <a:ext cx="3026364" cy="3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0" t="86029" r="33632" b="695"/>
          <a:stretch/>
        </p:blipFill>
        <p:spPr>
          <a:xfrm>
            <a:off x="5524500" y="1928169"/>
            <a:ext cx="3124200" cy="1824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9" t="50869" r="16926" b="35789"/>
          <a:stretch/>
        </p:blipFill>
        <p:spPr>
          <a:xfrm>
            <a:off x="0" y="1691329"/>
            <a:ext cx="1676401" cy="1922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0" t="74992" r="25447" b="13244"/>
          <a:stretch/>
        </p:blipFill>
        <p:spPr>
          <a:xfrm>
            <a:off x="1438276" y="1918645"/>
            <a:ext cx="4514850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4775" y="3114675"/>
            <a:ext cx="10839450" cy="9525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4775" y="2830985"/>
            <a:ext cx="10839450" cy="9525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4800" y="2400300"/>
            <a:ext cx="7086602" cy="84772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18</Words>
  <Application>Microsoft Office PowerPoint</Application>
  <PresentationFormat>Widescreen</PresentationFormat>
  <Paragraphs>18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Bobkov</dc:creator>
  <cp:lastModifiedBy>Dan Bobkov</cp:lastModifiedBy>
  <cp:revision>16</cp:revision>
  <dcterms:created xsi:type="dcterms:W3CDTF">2019-02-22T12:58:14Z</dcterms:created>
  <dcterms:modified xsi:type="dcterms:W3CDTF">2019-02-23T17:00:09Z</dcterms:modified>
</cp:coreProperties>
</file>